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6" r:id="rId6"/>
    <p:sldId id="271" r:id="rId7"/>
    <p:sldId id="267" r:id="rId8"/>
    <p:sldId id="272" r:id="rId9"/>
    <p:sldId id="268" r:id="rId10"/>
    <p:sldId id="270" r:id="rId11"/>
    <p:sldId id="269" r:id="rId12"/>
    <p:sldId id="273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13"/>
    <a:srgbClr val="F4740D"/>
    <a:srgbClr val="C2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595"/>
  </p:normalViewPr>
  <p:slideViewPr>
    <p:cSldViewPr snapToGrid="0" snapToObjects="1">
      <p:cViewPr varScale="1">
        <p:scale>
          <a:sx n="148" d="100"/>
          <a:sy n="148" d="100"/>
        </p:scale>
        <p:origin x="13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323A-DF9F-754E-908A-261AB6DA4488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85623-2169-2546-AA5B-5F97120F3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85623-2169-2546-AA5B-5F97120F3B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7" y="197780"/>
            <a:ext cx="3136831" cy="1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2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8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16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3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41884"/>
            <a:ext cx="1540022" cy="11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7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3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90AD8-4220-A743-8154-B0ABAC854FF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summitmedia1.github.io/trainstationgui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summitmedia1.github.io/trainstationguid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summitmedia1.github.io/trainstation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summitmedia1.github.io/trainstation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Denver’s Rail System</a:t>
            </a:r>
            <a:b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Station Guide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11759"/>
            <a:ext cx="9144000" cy="61084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C &amp; D lines</a:t>
            </a:r>
            <a:endParaRPr lang="en-US" b="1" dirty="0">
              <a:solidFill>
                <a:schemeClr val="bg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541" y="5864344"/>
            <a:ext cx="5396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Team Members: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Brendan B., Chris J., Jaron G., Mike F., </a:t>
            </a:r>
            <a:r>
              <a:rPr lang="en-US" sz="2000" dirty="0" err="1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Vondy</a:t>
            </a:r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 M.</a:t>
            </a:r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1372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3" y="444787"/>
            <a:ext cx="1311078" cy="802701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3" y="1703696"/>
            <a:ext cx="8346334" cy="310025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204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Database Management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406" t="18747" r="3406" b="17564"/>
          <a:stretch/>
        </p:blipFill>
        <p:spPr>
          <a:xfrm>
            <a:off x="1185705" y="1895061"/>
            <a:ext cx="6772590" cy="2372140"/>
          </a:xfr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2130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1048" y="274638"/>
            <a:ext cx="8082951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Database Management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406" t="18747" r="3406" b="17564"/>
          <a:stretch/>
        </p:blipFill>
        <p:spPr>
          <a:xfrm>
            <a:off x="357568" y="574691"/>
            <a:ext cx="1659499" cy="581249"/>
          </a:xfr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9" y="1480280"/>
            <a:ext cx="6560743" cy="3690417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4"/>
          <a:stretch/>
        </p:blipFill>
        <p:spPr>
          <a:xfrm>
            <a:off x="1291629" y="1476791"/>
            <a:ext cx="6560743" cy="369739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79" y="1472376"/>
            <a:ext cx="6588843" cy="370622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7" y="1469816"/>
            <a:ext cx="6597946" cy="371134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7" y="1455993"/>
            <a:ext cx="6783467" cy="3815700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4" t="33096" r="1603" b="4179"/>
          <a:stretch/>
        </p:blipFill>
        <p:spPr>
          <a:xfrm>
            <a:off x="1193771" y="1419619"/>
            <a:ext cx="6941978" cy="3852074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0537" y="2365174"/>
            <a:ext cx="3695681" cy="254549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&gt;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Lines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&amp;&amp;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Train Connections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New Technologies 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Advertising Sales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Couponing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Online Ticket Purchasing with Onboard Scanning Technology</a:t>
            </a:r>
          </a:p>
          <a:p>
            <a:pPr marL="0" indent="0" algn="ctr">
              <a:buNone/>
            </a:pPr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4912" y="527043"/>
            <a:ext cx="4386931" cy="131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Future Development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51" y="574676"/>
            <a:ext cx="4152208" cy="5365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35" y="2487245"/>
            <a:ext cx="2617188" cy="196289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548504" y="2547526"/>
            <a:ext cx="982133" cy="1840089"/>
          </a:xfrm>
          <a:prstGeom prst="roundRect">
            <a:avLst/>
          </a:prstGeom>
          <a:noFill/>
          <a:ln w="1905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857820" y="1594103"/>
            <a:ext cx="3754227" cy="247146"/>
            <a:chOff x="4410856" y="1574041"/>
            <a:chExt cx="4178508" cy="275077"/>
          </a:xfrm>
        </p:grpSpPr>
        <p:sp>
          <p:nvSpPr>
            <p:cNvPr id="14" name="Rectangle 13"/>
            <p:cNvSpPr/>
            <p:nvPr/>
          </p:nvSpPr>
          <p:spPr>
            <a:xfrm>
              <a:off x="4410856" y="1574041"/>
              <a:ext cx="4178508" cy="275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88193" y="1611911"/>
              <a:ext cx="3970519" cy="215998"/>
              <a:chOff x="3979096" y="1534609"/>
              <a:chExt cx="4987562" cy="27132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096" y="1536913"/>
                <a:ext cx="1353271" cy="269022"/>
              </a:xfrm>
              <a:prstGeom prst="rect">
                <a:avLst/>
              </a:prstGeom>
              <a:effectLst/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3933" y="1534609"/>
                <a:ext cx="654731" cy="25568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231" y="1534612"/>
                <a:ext cx="1013278" cy="25568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5077" y="1534612"/>
                <a:ext cx="911581" cy="255687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608420" y="2705288"/>
            <a:ext cx="862300" cy="1580190"/>
            <a:chOff x="7278881" y="2896556"/>
            <a:chExt cx="1306677" cy="23945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409" y="2896556"/>
              <a:ext cx="992470" cy="5375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78881" y="3612090"/>
              <a:ext cx="1306677" cy="167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Buy 1</a:t>
              </a:r>
            </a:p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meal get 1 FREE</a:t>
              </a:r>
            </a:p>
            <a:p>
              <a:pPr algn="ctr"/>
              <a:r>
                <a:rPr lang="en-US" sz="900" b="1" dirty="0">
                  <a:latin typeface="PT Sans Narrow" charset="-52"/>
                  <a:ea typeface="PT Sans Narrow" charset="-52"/>
                  <a:cs typeface="PT Sans Narrow" charset="-52"/>
                </a:rPr>
                <a:t>w</a:t>
              </a:r>
              <a:r>
                <a:rPr lang="en-US" sz="9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ith mention of this coupon.</a:t>
              </a:r>
              <a:endParaRPr lang="en-US" sz="900" b="1" dirty="0">
                <a:latin typeface="PT Sans Narrow" charset="-52"/>
                <a:ea typeface="PT Sans Narrow" charset="-52"/>
                <a:cs typeface="PT Sans Narrow" charset="-5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649051" y="5940452"/>
            <a:ext cx="4152208" cy="595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COMING SOON TO RTD</a:t>
            </a:r>
            <a:endParaRPr lang="en-US" sz="2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6" y="2353317"/>
            <a:ext cx="4482942" cy="2465618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253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1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smtClean="0">
                <a:latin typeface="PT Sans Narrow" charset="-52"/>
                <a:ea typeface="PT Sans Narrow" charset="-52"/>
                <a:cs typeface="PT Sans Narrow" charset="-52"/>
              </a:rPr>
              <a:t>Questions</a:t>
            </a: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?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307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Thank You!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7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Station Guide App Concept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0" y="1762195"/>
            <a:ext cx="9144000" cy="3084226"/>
          </a:xfrm>
        </p:spPr>
        <p:txBody>
          <a:bodyPr>
            <a:noAutofit/>
          </a:bodyPr>
          <a:lstStyle/>
          <a:p>
            <a:pPr marL="238125" lvl="1" indent="-223838" algn="ctr">
              <a:lnSpc>
                <a:spcPct val="150000"/>
              </a:lnSpc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Station Departure &amp; Arrival Times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>
                <a:latin typeface="PT Sans Narrow" charset="-52"/>
                <a:ea typeface="PT Sans Narrow" charset="-52"/>
                <a:cs typeface="PT Sans Narrow" charset="-52"/>
              </a:rPr>
              <a:t>Rail Station Locator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Clock &amp; Local Weather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Daily News Feeds</a:t>
            </a:r>
            <a:endParaRPr lang="en-US" sz="36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t="2216" r="1418" b="2971"/>
          <a:stretch/>
        </p:blipFill>
        <p:spPr>
          <a:xfrm>
            <a:off x="322525" y="5393635"/>
            <a:ext cx="1651728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1" y="5393635"/>
            <a:ext cx="1386018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8541" r="6218" b="10753"/>
          <a:stretch/>
        </p:blipFill>
        <p:spPr>
          <a:xfrm>
            <a:off x="4244747" y="5393635"/>
            <a:ext cx="2294370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5" y="5397789"/>
            <a:ext cx="1789046" cy="1193930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</p:spTree>
    <p:extLst>
      <p:ext uri="{BB962C8B-B14F-4D97-AF65-F5344CB8AC3E}">
        <p14:creationId xmlns:p14="http://schemas.microsoft.com/office/powerpoint/2010/main" val="320413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App U.I. Design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14612"/>
            <a:ext cx="9144000" cy="2170895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Branded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Responsive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Clean &amp; Whimsical</a:t>
            </a:r>
          </a:p>
          <a:p>
            <a:pPr algn="ctr"/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54952" y="4830530"/>
            <a:ext cx="4614491" cy="1615239"/>
            <a:chOff x="1143000" y="2286000"/>
            <a:chExt cx="6530752" cy="2286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286000"/>
              <a:ext cx="2286000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764" y="2286000"/>
              <a:ext cx="2427988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8227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Functionality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4243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1604256"/>
            <a:ext cx="3498574" cy="349857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2958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428695"/>
            <a:ext cx="834887" cy="834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908280"/>
            <a:ext cx="8464501" cy="231005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59" y="1742130"/>
            <a:ext cx="1965033" cy="301874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746698"/>
            <a:ext cx="6093477" cy="301417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0044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Maps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78" y="1570587"/>
            <a:ext cx="5145844" cy="289539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02974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Maps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6" y="378316"/>
            <a:ext cx="1662872" cy="93564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56" y="1417638"/>
            <a:ext cx="3154423" cy="507673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7" y="1764405"/>
            <a:ext cx="8285014" cy="287198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711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3" y="1596459"/>
            <a:ext cx="4708534" cy="288277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74381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162</Words>
  <Application>Microsoft Macintosh PowerPoint</Application>
  <PresentationFormat>On-screen Show (4:3)</PresentationFormat>
  <Paragraphs>41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PT Sans Narrow</vt:lpstr>
      <vt:lpstr>Arial</vt:lpstr>
      <vt:lpstr>Office Theme</vt:lpstr>
      <vt:lpstr>Denver’s Rail System Station Guide</vt:lpstr>
      <vt:lpstr>{ Station Guide App Concept }</vt:lpstr>
      <vt:lpstr> { App U.I. Design }</vt:lpstr>
      <vt:lpstr>Functionality</vt:lpstr>
      <vt:lpstr> { Time | Date | Weather A.P.I . }</vt:lpstr>
      <vt:lpstr> { Time | Date | Weather A.P.I . }</vt:lpstr>
      <vt:lpstr> { Google Maps A.P.I. }</vt:lpstr>
      <vt:lpstr> { Google Maps A.P.I. }</vt:lpstr>
      <vt:lpstr>{ News A.P.I. }</vt:lpstr>
      <vt:lpstr>{ News A.P.I. }</vt:lpstr>
      <vt:lpstr>{ Database Management }</vt:lpstr>
      <vt:lpstr>{ Database Management }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Denver’s Rail System Station Guide</dc:title>
  <dc:creator>Jaron Gallo</dc:creator>
  <cp:lastModifiedBy>Michael Fuchsman</cp:lastModifiedBy>
  <cp:revision>72</cp:revision>
  <dcterms:created xsi:type="dcterms:W3CDTF">2017-09-14T01:55:59Z</dcterms:created>
  <dcterms:modified xsi:type="dcterms:W3CDTF">2017-09-16T03:24:17Z</dcterms:modified>
</cp:coreProperties>
</file>